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23586"/>
            <a:ext cx="10554414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Health Connect - Doctor's Appointment Booking System using AI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85644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provides an overview of Health Connect, an AI-powered doctor's appointment booking system. Explore its features, benefits, challenges, and future potential.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13" y="5841444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504480" y="5817156"/>
            <a:ext cx="48082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Mudasir, K S </a:t>
            </a:r>
            <a:r>
              <a:rPr lang="en-US" sz="2187" b="1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Aadthiyan</a:t>
            </a: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2187" b="1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Kabilan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83367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 of Doctor's Appointment Booking System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555677"/>
            <a:ext cx="4251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&amp; Streamlined Process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23611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revolutionizes healthcare access by automating appointment booking, reducing administrative burden, and improving patient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280178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Patient Care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96062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long waiting times and fragmented care. Health Connect ensures patients receive timely, appropriate, and personalized medical attention.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004679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Optimized Doctor's Schedule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68512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Health Connect, doctors can efficiently manage their calendars, reducing overbooking and ensuring better time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Features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AI-Powered System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advanced machine learning algorithms, Health Connect intelligently matches patients with suitable doctors, providing personalized recommendations.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5074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Appointment Booking Process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streamlines the booking process, allowing patients to easily find available slots, choose preferred doctors, and receive instant confirmations.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5212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 Patient and Doctor Experience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offers a user-friendly interface for patients to manage their appointments, while doctors have access to all relevant patient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630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Patient Access to Healthcare Services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ensures equal access to quality healthcare by eliminating barriers like geographical distance and limited availability of specialists.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5897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Reduction in Waiting Times for Appointments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optimizing doctor's schedules and eliminating manual administrative tasks, Health Connect significantly reduces waiting times for patients.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5074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Doctor's Schedule Management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empowers doctors with efficient schedule management tools, enabling them to serve more patients without compromising quality of care.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6766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and Solutions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5623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Technical Challenges in AI Implementation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Overcoming algorithm training, real-time data processing, and system integration challenges ensures the seamless functioning of Health Connect.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4663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Ensuring Data Privacy and Security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prioritizes patient data privacy and employs robust security measures to protect against unauthorized access and data breaches.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8229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Training Healthcare Providers and Patients to Use the System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 adoption of Health Connect requires comprehensive training programs for healthcare providers and patients to maximize its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6766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5349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Potential for Expansion and Integration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Connect's scalable infrastructure allows for seamless integration with other healthcare systems, enabling comprehensive patient management.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397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Advancements in AI Technology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ongoing advancements in AI, Health Connect will continuously evolve to offer more accurate recommendations and personalized healthcare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Recap of Key Points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is an AI-powered doctor's appointment booking system that streamlines healthcare access, benefits patients and doctors, and addresses critical challenges.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to Action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Adopt Health Connect to revolutionize your healthcare experience and join the future of seamless and personalized medical care.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8216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0963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Custom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MUDASIR M</cp:lastModifiedBy>
  <cp:revision>3</cp:revision>
  <dcterms:created xsi:type="dcterms:W3CDTF">2023-11-14T20:04:16Z</dcterms:created>
  <dcterms:modified xsi:type="dcterms:W3CDTF">2024-03-14T17:45:38Z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2023-11-16T08:40:32Z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79240b36-e6c9-4294-9e2b-ded32b19392c</vt:lpwstr>
  </property>
  <property fmtid="{D5CDD505-2E9C-101B-9397-08002B2CF9AE}" pid="7" name="MSIP_Label_defa4170-0d19-0005-0004-bc88714345d2_ActionId">
    <vt:lpwstr>bf1efb8b-999b-47b8-ba33-8ec548921e42</vt:lpwstr>
  </property>
  <property fmtid="{D5CDD505-2E9C-101B-9397-08002B2CF9AE}" pid="8" name="MSIP_Label_defa4170-0d19-0005-0004-bc88714345d2_ContentBits">
    <vt:lpwstr>0</vt:lpwstr>
  </property>
</Properties>
</file>